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iK6DkEBNdDiG66eTDnmklvHDeE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1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0" name="Google Shape;150;p1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1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7" name="Google Shape;157;p1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p1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64" name="Google Shape;164;p1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0" name="Google Shape;170;p1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p1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1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1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4" name="Google Shape;184;p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5" name="Google Shape;185;p1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00" name="Google Shape;100;p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		</a:t>
            </a:r>
            <a:endParaRPr/>
          </a:p>
        </p:txBody>
      </p:sp>
      <p:sp>
        <p:nvSpPr>
          <p:cNvPr id="107" name="Google Shape;107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	</a:t>
            </a:r>
            <a:endParaRPr b="1">
              <a:solidFill>
                <a:srgbClr val="205867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	</a:t>
            </a:r>
            <a:endParaRPr/>
          </a:p>
        </p:txBody>
      </p:sp>
      <p:sp>
        <p:nvSpPr>
          <p:cNvPr id="115" name="Google Shape;115;p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10"/>
          </a:p>
        </p:txBody>
      </p:sp>
      <p:sp>
        <p:nvSpPr>
          <p:cNvPr id="122" name="Google Shape;122;p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6" name="Google Shape;136;p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10"/>
              <a:buFont typeface="Calibri"/>
              <a:buNone/>
            </a:pPr>
            <a:endParaRPr sz="1110" b="1" u="sng"/>
          </a:p>
        </p:txBody>
      </p:sp>
      <p:sp>
        <p:nvSpPr>
          <p:cNvPr id="143" name="Google Shape;143;p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685800" y="4648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1371600" y="5595938"/>
            <a:ext cx="64008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4572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31242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65532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85800" y="47244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Welcome to the </a:t>
            </a:r>
            <a:br>
              <a:rPr lang="en-US" sz="3200"/>
            </a:br>
            <a:r>
              <a:rPr lang="en-US" sz="3200"/>
              <a:t>Annual Meeting of Title I Parents</a:t>
            </a:r>
            <a:endParaRPr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800"/>
              <a:t>What’s included in the school’s Parent and Family Engagement Plan</a:t>
            </a:r>
            <a:endParaRPr sz="2800"/>
          </a:p>
        </p:txBody>
      </p:sp>
      <p:sp>
        <p:nvSpPr>
          <p:cNvPr id="153" name="Google Shape;153;p10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80010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This plan addresses how the school will implement the parent and family engagement requirements of Every Child Succeeds Act of 2015. </a:t>
            </a: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i="1"/>
              <a:t>  </a:t>
            </a:r>
            <a:r>
              <a:rPr lang="en-US" sz="2200"/>
              <a:t>Components include…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How parents can be involved in decision-making and activities 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How parental and family engagement funds are being used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How information and training will be provided to parents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How the school will build capacity in parents and staff for strong parental and family engagement through “evidence based” strategies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You, as Title I parents, have the right to be involved in the development of your school’s Parent and Family Engagement  Plan.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5943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800"/>
              <a:t>What is the School-Parent Compact?</a:t>
            </a:r>
            <a:endParaRPr sz="2800"/>
          </a:p>
        </p:txBody>
      </p:sp>
      <p:sp>
        <p:nvSpPr>
          <p:cNvPr id="160" name="Google Shape;160;p11"/>
          <p:cNvSpPr txBox="1">
            <a:spLocks noGrp="1"/>
          </p:cNvSpPr>
          <p:nvPr>
            <p:ph type="body" idx="1"/>
          </p:nvPr>
        </p:nvSpPr>
        <p:spPr>
          <a:xfrm>
            <a:off x="457200" y="2133601"/>
            <a:ext cx="80010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The compact is a commitment from the school, the parent, and the student to share in the responsibility for improved academic achievement.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You, as Title I Parents, have the right to be involved in the development of the School-Parent Compact.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Home and school must maintain regular, meaningful communication, and in a language family members can understand.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Distribution of the Compact.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800"/>
              <a:t>How do I request the qualifications of my child’s teachers?</a:t>
            </a:r>
            <a:endParaRPr sz="2800"/>
          </a:p>
        </p:txBody>
      </p:sp>
      <p:sp>
        <p:nvSpPr>
          <p:cNvPr id="167" name="Google Shape;167;p12"/>
          <p:cNvSpPr txBox="1">
            <a:spLocks noGrp="1"/>
          </p:cNvSpPr>
          <p:nvPr>
            <p:ph type="body" idx="1"/>
          </p:nvPr>
        </p:nvSpPr>
        <p:spPr>
          <a:xfrm>
            <a:off x="457200" y="2667000"/>
            <a:ext cx="8001000" cy="2895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You, as Title I Parents, have the right to request the qualifications of your child’s teachers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How you are notified of this right and the process for making such request.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800"/>
              <a:t>How is the evaluation of the </a:t>
            </a:r>
            <a:br>
              <a:rPr lang="en-US" sz="2800"/>
            </a:br>
            <a:r>
              <a:rPr lang="en-US" sz="2800"/>
              <a:t>LEA Parent and Family Engagement Plan Conducted?</a:t>
            </a:r>
            <a:endParaRPr sz="2800"/>
          </a:p>
        </p:txBody>
      </p:sp>
      <p:sp>
        <p:nvSpPr>
          <p:cNvPr id="174" name="Google Shape;174;p13"/>
          <p:cNvSpPr txBox="1">
            <a:spLocks noGrp="1"/>
          </p:cNvSpPr>
          <p:nvPr>
            <p:ph type="body" idx="1"/>
          </p:nvPr>
        </p:nvSpPr>
        <p:spPr>
          <a:xfrm>
            <a:off x="1143000" y="1981200"/>
            <a:ext cx="71628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Evaluation Requirements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LEAs and schools must actively outreach to all parents and families reaching beyond barriers of culture, language, disabilities, and poverty.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Conduct annually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Conduct with Title I parents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Analyze Content and Effectiveness of the current plan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Identify Barriers to parental involvement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Data/Input may include…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/>
              <a:t>Parent Survey (Required)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/>
              <a:t>Focus Groups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/>
              <a:t>Parent Advisory Committees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Process and Timeline	</a:t>
            </a:r>
            <a:endParaRPr sz="500"/>
          </a:p>
          <a:p>
            <a:pPr marL="742950" lvl="1" indent="-2857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How the evaluation informs next year’s plan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5791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Who are the parent leaders at my school?</a:t>
            </a:r>
            <a:endParaRPr sz="3200"/>
          </a:p>
        </p:txBody>
      </p:sp>
      <p:sp>
        <p:nvSpPr>
          <p:cNvPr id="181" name="Google Shape;181;p14"/>
          <p:cNvSpPr txBox="1">
            <a:spLocks noGrp="1"/>
          </p:cNvSpPr>
          <p:nvPr>
            <p:ph type="body" idx="1"/>
          </p:nvPr>
        </p:nvSpPr>
        <p:spPr>
          <a:xfrm>
            <a:off x="457200" y="2362200"/>
            <a:ext cx="8229600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/>
              <a:t>           </a:t>
            </a:r>
            <a:r>
              <a:rPr lang="en-US" sz="2000" b="1"/>
              <a:t>Name		          Phone		     e-mail address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Constance Schmitt    334-614-1748	    cms9702@ gmail.com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Kayla Martin			706-332-3283	    dustyandkayla@yahoo.com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endParaRPr sz="2000"/>
          </a:p>
          <a:p>
            <a:pPr marL="34290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endParaRPr sz="2000"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>
            <a:spLocks noGrp="1"/>
          </p:cNvSpPr>
          <p:nvPr>
            <p:ph type="body" idx="1"/>
          </p:nvPr>
        </p:nvSpPr>
        <p:spPr>
          <a:xfrm>
            <a:off x="457200" y="2667000"/>
            <a:ext cx="82296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  <a:p>
            <a:pPr marL="342900" lvl="0" indent="-342900" algn="ctr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b="1"/>
              <a:t>Questions?</a:t>
            </a:r>
            <a:endParaRPr sz="4800" b="1"/>
          </a:p>
        </p:txBody>
      </p:sp>
      <p:sp>
        <p:nvSpPr>
          <p:cNvPr id="188" name="Google Shape;188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4343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Why are we here?</a:t>
            </a:r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609600" y="2209800"/>
            <a:ext cx="7924800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 </a:t>
            </a:r>
            <a:r>
              <a:rPr lang="en-US" i="1"/>
              <a:t>Every Student Succeeds ACT of 2015 </a:t>
            </a:r>
            <a:r>
              <a:rPr lang="en-US"/>
              <a:t>requires that each Title I School hold an Annual Meeting of Title I parents for the purpose of…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/>
              <a:t>Informing you of your school’s participation in Title I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/>
              <a:t>Explaining the requirements of Title I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/>
              <a:t>Explaining your rights as parents to be involved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/>
              <a:t>		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381000" y="609600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400"/>
              <a:t>What you will learn…</a:t>
            </a:r>
            <a:endParaRPr sz="3400"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413657" y="1676400"/>
            <a:ext cx="80010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What does it mean to be a Title I school?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What is the1% Set-Aside for parent and family engagement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What is the LEA Title I Plan?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What is the LEA Parental and Family Engagement  Plan?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What is a CIP?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What is the School-Parent Compact?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How do I request the qualifications of my child’s teacher(s)?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/>
          <p:nvPr/>
        </p:nvSpPr>
        <p:spPr>
          <a:xfrm>
            <a:off x="838200" y="4343400"/>
            <a:ext cx="7086600" cy="1143000"/>
          </a:xfrm>
          <a:prstGeom prst="roundRect">
            <a:avLst>
              <a:gd name="adj" fmla="val 16667"/>
            </a:avLst>
          </a:prstGeom>
          <a:solidFill>
            <a:srgbClr val="F9FB9B">
              <a:alpha val="3215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381000" y="609600"/>
            <a:ext cx="5638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400"/>
              <a:t>What you will learn…</a:t>
            </a:r>
            <a:br>
              <a:rPr lang="en-US" sz="3400"/>
            </a:br>
            <a:r>
              <a:rPr lang="en-US" sz="2400" i="1"/>
              <a:t>(Continued)</a:t>
            </a:r>
            <a:endParaRPr sz="2400" i="1"/>
          </a:p>
        </p:txBody>
      </p:sp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609600" y="2057400"/>
            <a:ext cx="7924800" cy="403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Arial"/>
              <a:buNone/>
            </a:pPr>
            <a:endParaRPr sz="40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How is the Annual Evaluation of the Parent and Family Engagement Plan conducted?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Evaluations need to target 3 key components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1. Barriers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2. Ability to assist learning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3. Successful interactions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0"/>
              <a:buFont typeface="Arial"/>
              <a:buNone/>
            </a:pPr>
            <a:endParaRPr sz="400"/>
          </a:p>
          <a:p>
            <a:pPr marL="342900" lvl="0" indent="-3429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How can I be involved in all of these things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/>
              <a:t>	I’m learning about?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What does it mean to be a Title I School?</a:t>
            </a:r>
            <a:endParaRPr sz="3200"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76200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Being a Title I school means receiving federal funding (Title I dollars) to </a:t>
            </a:r>
            <a:r>
              <a:rPr lang="en-US" sz="2200" u="sng"/>
              <a:t>supplement</a:t>
            </a:r>
            <a:r>
              <a:rPr lang="en-US" sz="2200"/>
              <a:t> the school’s existing programs.  These dollars are used for…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Identifying students experiencing academic difficulties and providing timely assistance to help these student’s meet the State’s challenging content standards.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Purchasing supplemental staff/programs/materials/supplies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Conducting parent and family engagement meetings/trainings/activities</a:t>
            </a:r>
            <a:endParaRPr/>
          </a:p>
          <a:p>
            <a:pPr marL="457200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/>
          </a:p>
          <a:p>
            <a:pPr marL="742950" lvl="1" indent="-2857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Being a Title I school also means parent and family involvement and knowing their rights under ESSA.  </a:t>
            </a:r>
            <a:endParaRPr/>
          </a:p>
          <a:p>
            <a:pPr marL="342900" lvl="0" indent="-2032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381000" y="5334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What is the 1% set-aside and how are parents involved?</a:t>
            </a:r>
            <a:endParaRPr sz="3200"/>
          </a:p>
        </p:txBody>
      </p:sp>
      <p:sp>
        <p:nvSpPr>
          <p:cNvPr id="125" name="Google Shape;125;p6"/>
          <p:cNvSpPr txBox="1">
            <a:spLocks noGrp="1"/>
          </p:cNvSpPr>
          <p:nvPr>
            <p:ph type="body" idx="1"/>
          </p:nvPr>
        </p:nvSpPr>
        <p:spPr>
          <a:xfrm>
            <a:off x="457200" y="2362200"/>
            <a:ext cx="82296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Any LEA with a Title I Allocation exceeding $500,000 is required by law to set aside 1% of it’s Title I allocation for parent and family engagement.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Of that 1%, 10% may be reserved at the LEA for system-wide initiatives related to parent and family engagement.  The remaining 90% must be allocated to all Title I schools in the LEA.  Therefore each Title I school receives its portion of the 90% to implement school-level parent and family engagement with clear expectations and objectives for meaningful involvement.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You, as Title I parents, have the right to be involved in how this money is spent.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>
            <a:spLocks noGrp="1"/>
          </p:cNvSpPr>
          <p:nvPr>
            <p:ph type="title"/>
          </p:nvPr>
        </p:nvSpPr>
        <p:spPr>
          <a:xfrm>
            <a:off x="381000" y="5334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What is the LEA Title I Plan?</a:t>
            </a:r>
            <a:endParaRPr sz="3200"/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1"/>
          </p:nvPr>
        </p:nvSpPr>
        <p:spPr>
          <a:xfrm>
            <a:off x="457200" y="20574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The LEA Title I Plan addresses how the LEA will use Title I funds throughout the school system .  Topics include: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/>
              <a:t>Student academic assessments 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/>
              <a:t>Additional assistance provided struggling students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/>
              <a:t>Coordination and integration of federal funds and programs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/>
              <a:t>School programs including migrant, pre-school, school choice, EL, Homeless, and supplemental educational services as applicable.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/>
              <a:t>Parent and Family Engagement Strategies, which is included in the Parent and Family Engagement Plan. 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You, as a Title I Parent, have a right to be involved in the development of the LEA Title I Plan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>
            <a:spLocks noGrp="1"/>
          </p:cNvSpPr>
          <p:nvPr>
            <p:ph type="title"/>
          </p:nvPr>
        </p:nvSpPr>
        <p:spPr>
          <a:xfrm>
            <a:off x="533400" y="6858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800"/>
              <a:t>What is the LEA Parent and Family Engagement Plan?</a:t>
            </a:r>
            <a:endParaRPr sz="2800"/>
          </a:p>
        </p:txBody>
      </p:sp>
      <p:sp>
        <p:nvSpPr>
          <p:cNvPr id="139" name="Google Shape;139;p8"/>
          <p:cNvSpPr txBox="1">
            <a:spLocks noGrp="1"/>
          </p:cNvSpPr>
          <p:nvPr>
            <p:ph type="body" idx="1"/>
          </p:nvPr>
        </p:nvSpPr>
        <p:spPr>
          <a:xfrm>
            <a:off x="533400" y="2209800"/>
            <a:ext cx="81534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This plan addresses how the LEA will implement the parent and family engagement requirements of Every Student Succeeds Act</a:t>
            </a:r>
            <a:r>
              <a:rPr lang="en-US" sz="2200" i="1"/>
              <a:t>.  </a:t>
            </a:r>
            <a:r>
              <a:rPr lang="en-US" sz="2200"/>
              <a:t>It includes…</a:t>
            </a:r>
            <a:endParaRPr/>
          </a:p>
          <a:p>
            <a:pPr marL="342900" lvl="0" indent="-3111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i="1"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The LEA’s expectations for parents and families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How the LEA will involve parents in decision-making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How the LEA will work to build the schools’ and parents’ capacity for strong parental involvement to improve student academic achievement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You, as Title I parents, have the right to be involved in the development of this plan.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/>
          </a:p>
          <a:p>
            <a:pPr marL="342900" lvl="0" indent="-2032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4495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What is a CIP?</a:t>
            </a:r>
            <a:endParaRPr sz="3200"/>
          </a:p>
        </p:txBody>
      </p:sp>
      <p:sp>
        <p:nvSpPr>
          <p:cNvPr id="146" name="Google Shape;146;p9"/>
          <p:cNvSpPr txBox="1">
            <a:spLocks noGrp="1"/>
          </p:cNvSpPr>
          <p:nvPr>
            <p:ph type="body" idx="1"/>
          </p:nvPr>
        </p:nvSpPr>
        <p:spPr>
          <a:xfrm>
            <a:off x="457200" y="2332037"/>
            <a:ext cx="7696200" cy="3611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The CIP is your school’s Continuous Improvement Plan and includes: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A Needs Assessment and Summary of Data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Goals and Strategies to Address Academic Needs of Students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Professional Development Needs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Coordination of Resources/Comprehensive Budget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The School’s Parent and Family Engagement Plan.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/>
              <a:t>You, as Title I parents, have the right to be involved in the development of this plan.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  <a:p>
            <a:pPr marL="342900" lvl="0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ck to School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1043</Words>
  <Application>Microsoft Office PowerPoint</Application>
  <PresentationFormat>On-screen Show (4:3)</PresentationFormat>
  <Paragraphs>141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Back to School</vt:lpstr>
      <vt:lpstr>Welcome to the  Annual Meeting of Title I Parents</vt:lpstr>
      <vt:lpstr>Why are we here?</vt:lpstr>
      <vt:lpstr>What you will learn…</vt:lpstr>
      <vt:lpstr>What you will learn… (Continued)</vt:lpstr>
      <vt:lpstr>What does it mean to be a Title I School?</vt:lpstr>
      <vt:lpstr>What is the 1% set-aside and how are parents involved?</vt:lpstr>
      <vt:lpstr>What is the LEA Title I Plan?</vt:lpstr>
      <vt:lpstr>What is the LEA Parent and Family Engagement Plan?</vt:lpstr>
      <vt:lpstr>What is a CIP?</vt:lpstr>
      <vt:lpstr>What’s included in the school’s Parent and Family Engagement Plan</vt:lpstr>
      <vt:lpstr>What is the School-Parent Compact?</vt:lpstr>
      <vt:lpstr>How do I request the qualifications of my child’s teachers?</vt:lpstr>
      <vt:lpstr>How is the evaluation of the  LEA Parent and Family Engagement Plan Conducted?</vt:lpstr>
      <vt:lpstr>Who are the parent leaders at my school?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Annual Meeting of Title I Parents</dc:title>
  <dc:creator>judybo</dc:creator>
  <cp:lastModifiedBy>Britton,Taylor</cp:lastModifiedBy>
  <cp:revision>1</cp:revision>
  <dcterms:created xsi:type="dcterms:W3CDTF">2008-12-30T20:58:07Z</dcterms:created>
  <dcterms:modified xsi:type="dcterms:W3CDTF">2022-01-03T13:24:19Z</dcterms:modified>
</cp:coreProperties>
</file>